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3" r:id="rId3"/>
    <p:sldId id="259" r:id="rId4"/>
    <p:sldId id="264" r:id="rId5"/>
    <p:sldId id="260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CC445-D48C-4E54-911D-409BB0F9ABE1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520B1-B545-470E-93E2-EACFA99CB9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97E405-5273-49A0-97D6-D8FBFAEEC2AA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2E03CD8-3E85-4196-A7A8-C31DD86D083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higuera.net/cinemania/actores/sarah_michelle_gellar" TargetMode="External"/><Relationship Id="rId7" Type="http://schemas.openxmlformats.org/officeDocument/2006/relationships/hyperlink" Target="http://www.lahiguera.net/cinemania/actores/erika_christense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ahiguera.net/cinemania/actores/melissa_leo" TargetMode="External"/><Relationship Id="rId5" Type="http://schemas.openxmlformats.org/officeDocument/2006/relationships/hyperlink" Target="http://www.lahiguera.net/cinemania/actores/david_thewlis" TargetMode="External"/><Relationship Id="rId4" Type="http://schemas.openxmlformats.org/officeDocument/2006/relationships/hyperlink" Target="http://www.lahiguera.net/cinemania/actores/jonathan_tuck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399032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latin typeface="Broadway" pitchFamily="82" charset="0"/>
              </a:rPr>
              <a:t>VERONIKA DECIDE MORIR</a:t>
            </a:r>
            <a:endParaRPr lang="es-MX" b="1" dirty="0">
              <a:solidFill>
                <a:schemeClr val="accent1">
                  <a:lumMod val="75000"/>
                </a:schemeClr>
              </a:solidFill>
              <a:latin typeface="Broadway" pitchFamily="82" charset="0"/>
            </a:endParaRPr>
          </a:p>
        </p:txBody>
      </p:sp>
      <p:pic>
        <p:nvPicPr>
          <p:cNvPr id="3" name="2 Imagen" descr="V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419516"/>
            <a:ext cx="2571768" cy="373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714752"/>
            <a:ext cx="1781175" cy="2714626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857620" y="2428868"/>
          <a:ext cx="4572000" cy="3272553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349728">
                <a:tc gridSpan="3"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000000"/>
                          </a:solidFill>
                          <a:latin typeface="Verdana"/>
                        </a:rPr>
                        <a:t>Reparto</a:t>
                      </a:r>
                      <a:endParaRPr lang="es-MX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0280">
                <a:tc>
                  <a:txBody>
                    <a:bodyPr/>
                    <a:lstStyle/>
                    <a:p>
                      <a:pPr algn="r"/>
                      <a:r>
                        <a:rPr lang="es-MX" u="none" strike="noStrike">
                          <a:solidFill>
                            <a:srgbClr val="003366"/>
                          </a:solidFill>
                          <a:latin typeface="Verdana"/>
                          <a:hlinkClick r:id="rId3"/>
                        </a:rPr>
                        <a:t>Sarah Michelle Gellar</a:t>
                      </a:r>
                      <a:endParaRPr lang="es-MX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Veronika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0280">
                <a:tc>
                  <a:txBody>
                    <a:bodyPr/>
                    <a:lstStyle/>
                    <a:p>
                      <a:pPr algn="r"/>
                      <a:r>
                        <a:rPr lang="es-MX" u="none" strike="noStrike">
                          <a:solidFill>
                            <a:srgbClr val="003366"/>
                          </a:solidFill>
                          <a:latin typeface="Verdana"/>
                          <a:hlinkClick r:id="rId4"/>
                        </a:rPr>
                        <a:t>Jonathan Tucker</a:t>
                      </a:r>
                      <a:endParaRPr lang="es-MX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Edward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745">
                <a:tc>
                  <a:txBody>
                    <a:bodyPr/>
                    <a:lstStyle/>
                    <a:p>
                      <a:pPr algn="r"/>
                      <a:r>
                        <a:rPr lang="es-MX" u="none" strike="noStrike">
                          <a:solidFill>
                            <a:srgbClr val="003366"/>
                          </a:solidFill>
                          <a:latin typeface="Verdana"/>
                          <a:hlinkClick r:id="rId5"/>
                        </a:rPr>
                        <a:t>David Thewlis</a:t>
                      </a:r>
                      <a:endParaRPr lang="es-MX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Mr. Blake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745">
                <a:tc>
                  <a:txBody>
                    <a:bodyPr/>
                    <a:lstStyle/>
                    <a:p>
                      <a:pPr algn="r"/>
                      <a:r>
                        <a:rPr lang="es-MX" u="none" strike="noStrike">
                          <a:solidFill>
                            <a:srgbClr val="003366"/>
                          </a:solidFill>
                          <a:latin typeface="Verdana"/>
                          <a:hlinkClick r:id="rId6"/>
                        </a:rPr>
                        <a:t>Melissa Leo</a:t>
                      </a:r>
                      <a:endParaRPr lang="es-MX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Mari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0280">
                <a:tc>
                  <a:txBody>
                    <a:bodyPr/>
                    <a:lstStyle/>
                    <a:p>
                      <a:pPr algn="r"/>
                      <a:r>
                        <a:rPr lang="es-MX" u="none" strike="noStrike" dirty="0">
                          <a:solidFill>
                            <a:srgbClr val="003366"/>
                          </a:solidFill>
                          <a:latin typeface="Verdana"/>
                          <a:hlinkClick r:id="rId7"/>
                        </a:rPr>
                        <a:t>Erika </a:t>
                      </a:r>
                      <a:r>
                        <a:rPr lang="es-MX" u="none" strike="noStrike" dirty="0" err="1">
                          <a:solidFill>
                            <a:srgbClr val="003366"/>
                          </a:solidFill>
                          <a:latin typeface="Verdana"/>
                          <a:hlinkClick r:id="rId7"/>
                        </a:rPr>
                        <a:t>Christensen</a:t>
                      </a:r>
                      <a:endParaRPr lang="es-MX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000000"/>
                          </a:solidFill>
                          <a:latin typeface="Verdana"/>
                        </a:rPr>
                        <a:t>Claire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71480"/>
            <a:ext cx="328614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  <a:t>decides </a:t>
            </a:r>
            <a:r>
              <a:rPr kumimoji="0" lang="es-MX" sz="1400" b="1" i="0" u="none" strike="noStrike" cap="none" normalizeH="0" baseline="0" dirty="0" err="1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  <a:t>to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  <a:t> die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  <a:t>(Verónica decide morir)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Verdana" pitchFamily="34" charset="0"/>
                <a:cs typeface="Times New Roman" pitchFamily="18" charset="0"/>
              </a:rPr>
              <a:t>Drama - Romántica</a:t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USA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Año: 2009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</a:b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Wide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Pictures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500430" y="1643050"/>
          <a:ext cx="4953024" cy="293370"/>
        </p:xfrm>
        <a:graphic>
          <a:graphicData uri="http://schemas.openxmlformats.org/drawingml/2006/table">
            <a:tbl>
              <a:tblPr/>
              <a:tblGrid>
                <a:gridCol w="1651008"/>
                <a:gridCol w="1651008"/>
                <a:gridCol w="1651008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Director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000000"/>
                          </a:solidFill>
                          <a:latin typeface="Verdana"/>
                        </a:rPr>
                        <a:t>EMILY YOUNG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000108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"</a:t>
            </a:r>
            <a:r>
              <a:rPr lang="es-MX" dirty="0" err="1" smtClean="0"/>
              <a:t>Veronika</a:t>
            </a:r>
            <a:r>
              <a:rPr lang="es-MX" dirty="0" smtClean="0"/>
              <a:t> decide morir", es un filme basado en el </a:t>
            </a:r>
            <a:r>
              <a:rPr lang="es-MX" dirty="0" err="1" smtClean="0"/>
              <a:t>best-seller</a:t>
            </a:r>
            <a:r>
              <a:rPr lang="es-MX" dirty="0" smtClean="0"/>
              <a:t> homónimo del escritor brasileño Paulo Coelho.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214414" y="1714488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historia trata de </a:t>
            </a:r>
            <a:r>
              <a:rPr lang="es-MX" dirty="0" err="1" smtClean="0"/>
              <a:t>Veronika</a:t>
            </a:r>
            <a:r>
              <a:rPr lang="es-MX" dirty="0" smtClean="0"/>
              <a:t> una chica de 24 años que </a:t>
            </a:r>
            <a:r>
              <a:rPr lang="es-MX" dirty="0"/>
              <a:t>no tiene </a:t>
            </a:r>
            <a:r>
              <a:rPr lang="es-MX" dirty="0" smtClean="0"/>
              <a:t>problemas y tiene un buen trabajo, </a:t>
            </a:r>
            <a:r>
              <a:rPr lang="es-MX" dirty="0"/>
              <a:t>pero considera que no es feliz, </a:t>
            </a:r>
            <a:r>
              <a:rPr lang="es-MX" dirty="0" smtClean="0"/>
              <a:t>que su vida es </a:t>
            </a:r>
            <a:r>
              <a:rPr lang="es-MX" dirty="0" err="1" smtClean="0"/>
              <a:t>monotona</a:t>
            </a:r>
            <a:r>
              <a:rPr lang="es-MX" dirty="0" smtClean="0"/>
              <a:t> y que </a:t>
            </a:r>
            <a:r>
              <a:rPr lang="es-MX" dirty="0"/>
              <a:t>ha vivido todo que se puede vivir </a:t>
            </a:r>
            <a:r>
              <a:rPr lang="es-MX" dirty="0" smtClean="0"/>
              <a:t>y</a:t>
            </a:r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mañana </a:t>
            </a:r>
            <a:r>
              <a:rPr lang="es-MX" dirty="0" smtClean="0"/>
              <a:t>del 11 de noviembre de 1997 “decide </a:t>
            </a:r>
            <a:r>
              <a:rPr lang="es-MX" dirty="0"/>
              <a:t>morir”. Ella decide acabar con su vida tomando una sobredosis de calmantes. Su intento de suicidio no tiene el fin que ella esperaba y, después de unos días, </a:t>
            </a:r>
            <a:r>
              <a:rPr lang="es-MX" dirty="0" smtClean="0"/>
              <a:t>despierta </a:t>
            </a:r>
            <a:r>
              <a:rPr lang="es-MX" dirty="0"/>
              <a:t>en un lugar muy extraño, </a:t>
            </a:r>
            <a:r>
              <a:rPr lang="es-MX" dirty="0" smtClean="0"/>
              <a:t>llamado </a:t>
            </a:r>
            <a:r>
              <a:rPr lang="es-MX" dirty="0" err="1" smtClean="0"/>
              <a:t>Villete</a:t>
            </a:r>
            <a:r>
              <a:rPr lang="es-MX" dirty="0"/>
              <a:t>, un hospital </a:t>
            </a:r>
            <a:r>
              <a:rPr lang="es-MX" dirty="0" smtClean="0"/>
              <a:t>mental en el que sus padres la han recluido. </a:t>
            </a:r>
            <a:endParaRPr lang="es-MX" dirty="0"/>
          </a:p>
          <a:p>
            <a:r>
              <a:rPr lang="es-MX" dirty="0"/>
              <a:t>Después de </a:t>
            </a:r>
            <a:r>
              <a:rPr lang="es-MX" dirty="0" smtClean="0"/>
              <a:t>unos </a:t>
            </a:r>
            <a:r>
              <a:rPr lang="es-MX" dirty="0"/>
              <a:t>días, </a:t>
            </a:r>
            <a:r>
              <a:rPr lang="es-MX" dirty="0" err="1"/>
              <a:t>Verónika</a:t>
            </a:r>
            <a:r>
              <a:rPr lang="es-MX" dirty="0"/>
              <a:t> toma conciencia de que está viva, habla con su médico y éste le informa que </a:t>
            </a:r>
            <a:r>
              <a:rPr lang="es-MX" dirty="0" smtClean="0"/>
              <a:t>tiene </a:t>
            </a:r>
            <a:r>
              <a:rPr lang="es-MX" dirty="0"/>
              <a:t>problemas graves de salud, porque con su intento de suicidio ha ocasionado daños </a:t>
            </a:r>
            <a:r>
              <a:rPr lang="es-MX" dirty="0" smtClean="0"/>
              <a:t>irreversibles </a:t>
            </a:r>
            <a:r>
              <a:rPr lang="es-MX" dirty="0"/>
              <a:t>a su </a:t>
            </a:r>
            <a:r>
              <a:rPr lang="es-MX" dirty="0" smtClean="0"/>
              <a:t>corazón y a causa de esto </a:t>
            </a:r>
            <a:r>
              <a:rPr lang="es-MX" dirty="0" err="1" smtClean="0"/>
              <a:t>vivira</a:t>
            </a:r>
            <a:r>
              <a:rPr lang="es-MX" dirty="0" smtClean="0"/>
              <a:t> solo una semana  o </a:t>
            </a:r>
            <a:r>
              <a:rPr lang="es-MX" dirty="0"/>
              <a:t>que podría morir en cualquier momento.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hQSERAUEBIUEBIUEBAPDxQQEBAPEA8UFRAVFBQQFBUXHCYeFxkkGRUUHy8gIycpLCwsFR4xNTAqNSYrLCkBCQoKDgwOFw8PGikcHBwsKSkpKSkpKSkpKSkpKSwsKSksKSkpKSkpKSkpKSwpLCkpKSwpKSwpKSwpLCwpLCwsKf/AABEIAOEA4QMBIgACEQEDEQH/xAAbAAABBQEBAAAAAAAAAAAAAAAAAQMEBQYCB//EAEEQAAEDAgQDBQUGBAQGAwAAAAEAAgMEEQUSITEGE0EiUWFxkRQygaHRFRZCU7HBIzNSYnKisvBDdZK04fE0Y4L/xAAZAQADAQEBAAAAAAAAAAAAAAAAAQMCBAX/xAAjEQEBAAICAgICAwEAAAAAAAAAAQIREiEDMTJBE1EEM2Ei/9oADAMBAAIRAxEAPwDy4uRdIEtlMFCVIhBOghJdIgO7pbrkJUE6SrlLdMFQkui6CKkKLpLpgEpLpCUhKAEISIMXSiQ965KErIJbDgqCo9QC5doKWpPTVyt6qGWFTaKyYkCbuizc0eN1drsFKqds7h1TrK09VH8dXnli1BXJUJtenBWBZ4WNc8UhCZ9pCVLjT5Y/tDCVcXTkEYc5oJygmxJFwPFdDk2RF1Y4vg4gDCJA/NfSwBGm++ySKra6MsbTZnWy5mxlxBt71xr4rWmeW5uK+6FPoMPjdcSymF97ZSzW3fqQuMRw8RFuWRsoN9gQRbvCzs9ouZAKWOIu90E+QJ/RSqKiDyQ9/LINgC0kn6LRIt0t1Ir6MRvyhwfoDcaWv0Pj9VGJQHSLrkFCAUlIShImRUhQUNaSQACSdABqT5IBEikVFDJHYyMcwHYuaQD5FMINoOHsMje3NJqb6A7K9+z4x+BvosfRVLgDbYKd9tG1tVi0vx5XuLqfB4XDVoHkoVDwzHmOY3F9BdQPtc+Kk01S4tDhoiXZXDLH2vBgUI/AEzNw/CfwBWOBvLgM2ql4u0NYco1TT2wOOcOCNuaM6dQo+E8NOmGYnKFZ4nI58ZCewqtMcYCG93ThvBjRu4pqbg0fhctVhswlCsJcOAaTdHbPKvO/ug/vQthnCRHY5V5wghIhC5QB0FvJSaPEpITeN1rnUG9j6KMhBJ2K4y+oDBIxgykkFty437yei4wumhJIlcWnpYtAPmSoiRzb7onQ0ny1xhc5tO/Mzc3sddtx8EkNBLUkuy5iNC4mzfAXKhAKVTYpJG0tZaxN9QT+6Lb9Ce0qliiiOSoYQ65PvFot020Pqo+ImMvPJFmWHUnXrqVGqJnSG77E2toLaJ/D4or2lcWNtpltqfilJ9nbHMNI9wuxjnDYlrSR8k29hBsQQe4ggq8M7ImnkVBG5DXAOBPwVVWYvJNl5gHZvYjfVNjaOkugNJ6H0VjTYcxzb82zrXItoPBaFshiHDpXjMyNzm94Cs4qGm9nfK2fJKxpLGl7cznjZuS11Aw7GpYbhjhbpmbmt5aqFm38dT4o3otWrXFOIpJ4Y435MrXZrMYWkkNLQSSTfQlVCEJW7ak0n4bs5dlN4e7Ry6JSEvaVRRtLhm2WohomOaLaLJUztSrugr7CxKUjGa+oIeX10UmvLnts0KobUg7OVvhE3ZJ3TTZaqpyx1nbpuSlIF1zxDXl0/gCnGV9rA6ptLLA6nLvon8a4hAaQ1O4bE142sucQ4faQSkzNb7ZX7WKE/wDZoSpdujWLL3Qm86XmLWi27S3TfNRzEaPZxCb5iXmo1Rt2lTfNQZUao2cCCLpvmo5qNUbdckLsBNicJeePH5I0SVHiz4xlbtuorxmJcdyblc84Jean2OnaS645vgjmBLQd3SErjmJeYjR7TqN9g66XmAdVHp6wNvcE+Vkj6pp/CfkjTKfSPuSp9MqSmrw2+h+FlZxcQxgDsP8A8n1TkLLtND7dFp8A/kk+axzuJIT/AMN/+T6qzpeOoWR5OVLe3/12/wBSKnZVPij7zn/EnHy2Iuq2oxIOkLrG1720uiXE2kjQ/JGlG9wSpbYaq6rqhoidr0XnlFxRGy12PNu7J9VNrON43sLRHIDa3/Dt/qRpPVJ7UO9Cz/2mP6T8kJ6UVyEJUwRCEIDqNwuMwLm3BcAcpcL6gHpfvVrxRhDaeoIiJdBIxlTSOdqXwStzMuerhq0+LCqhbLh/DftKmjp8wZLSTZw9xAtQzP8A45135T+35SFBm8A4Xhk+zW1GcSVtXZoY4NyUrbsMhuD2nyXynujPeq2rqqDK8R0tU19nBjnVsT2tdbRzmiAXF+lx5q5wPFxU45RPYMsLamCGlZ+XBGMkTfPKLnxcVRYnxIJWPZ7LRRXPvwU3LlFnA9l2c2vax02JQFrBhNCyCgNSKkPq2zF0sMsRZBlqXQtPJcy7xoCe0Duo8fCYjlrPbJCyno5jTyuhaHSVEuZwZDAHaZnBpcSdGgXN1pMHkg5GEskiidUOp6o0ElQ6T2dlQ2vkLI5WNcAWuNgCdnWvcFU0kc1TRVkTw91ZBiEldVRkfxntfFypZMo3LHt1A2D77IJCiqMNkOR0FTSA6CcVTaos/vkhMbQ5vfkIPddScN4Dc+Wvp5JGMmgijkgdmAgmL5Y2xjMfwyCRuV3QubfqszQ0j5pGRwtMsj3BrGM7TnHusP16Ld4nO0txWNjhJ7PhGH0T3tN2yPhqadkjgeozXbf+1Bstw5gwlr6amqGuYHVLIJm+5I3t5XN190jUKVSYFG6no5DmzTYo6jks7TlBsB7Ito7+I7XyWi4JqG11ZQve4NrqeaFz3ONvb4GEdonrPG0a/wBbBfdqrsO/+Hhn/PZP9FKkVRXcNxRPrJqnO2khqammpmNcBNWSMkc1sTHEGzWgAvfbTbUmwzlJSulkZHG0ve97Y42jdznENa31IW54tH2i+p5elVRSVUboG+5UUzah558LdhI293tHvDtbghVfCMrKOKSvlZzCHGkomB5jL5Xs/izB4BLeXGdwPekb3JmjcYcNspTE6nl58D2uiMg29ogPLqGeWaz2/wBrx3LOrb4RX09ZFLh8VL7K6Y8+lcaqSoHtUbDkZaQDLzGZo7g7lqxJbbcWI0IIsQe4+KARCEoQCIQlQREIugoAQhCAEIQgBIiyEGVCEIIIQhBhO01W+MuLHFhdG+J+U2zMeMr2HwITV0WQD9FWvhkZJE4skY4PjcLXa4bEXVzPx9Xva5j6p5a5rmOGWIXa4WI0bfYrPoQR+eve9kTHuJZE17IW6ARte8vcBbvcSdU/Ljc7phOZpOeMtpQ8tlGVoa05hr7oAUFCAvqrjqtkY5jqlwDxaQxsihfIOoe+Noc4eZ1VRT1r2NlYxxa2VjY5QALPa14eGnTQZmtOncmCgIM5T1Do3sfG4sexzXsc02c1zTcOB77hPx4rK1sbBIQ2OY1MYs2zJTlvINN+w3w02URCAlxYpK2f2hsjmziQzCQWDuYXFxd3aknTbU9FzV4jJI2Nsjy5sfM5bTazOY8veQB3u1K1PDtbTyQVZfh9K51NRCZriavNK8TRR3k/i21DydLa+ig0FNBN7TWVEIhpYeUz2emc9nPmeCI4WveXOYDke9zrkgDTcWAoKaUtexzSWua9jmkaFpDgQQe+4W2xzF2PxSpp6mngfA6ulgzxU8UFVEHTlglZLGAXOF72fmDra73VPHxPASBJhtLyr7Qe0RVDR3tmMhu7/ECD1VzxNWUtNWmqjZLUyz5cRpTMYmUrecS9khY275Cx9xlJaLs1uEE6p8JnhpWsp46SSRlfiFPO+pjw8l3KMDWZTU62vnNm7X16KobIIIHVT4oZKmarngiDoonU1OIWsMsjYW/w3OLpGhuhaACQDcJmPFaaWmiirDU8xlRVT54G07w/n8q+bmOBveMnb8S4pcWpwySnlZM+kMvOgeOU2rp35AxzwNWODgAHMuPdaQQRqGlYRXmqkqDOyFxZhuIFpZTQQ6tgc5riI2hpc07Otcd6exXFxTiiYKalljdh9JLI2WlizyOe12YmZoEgJtuHaKBS4jTU75DAaiRslFV07jMyGM8yaMsYQ1rzZovqcxPcE9U4tRSNpnTR1UkkNLBTOja+CGGQxAi/M7Tw036NB8kEvKXBeUMQ9kjhkNsLnpvbG0j+XDUxySlhNR2MwBa2+5yXVfh0hNRUidtFHWCnjbR52UTaMP5jXOJyDkGTludlLtL6HUBRGcSxTCtFaJWiofSOZ7IyIiEU4e1kQbI4WYGua0bnsqFG6hD3NLap0TowGyHkNnhkDiSRGHZJGFtgQSDqbEdQE4nZOJWiqp2U8vLbflRMhbOCTaa0f8N1xpmZYHL33VOrjHsWjkjpYacScmmZK1jp8nNkdLJzHktaS1jb2AaCbam+qp0GEIQghdCRCAVCEIMIQEIAQhCALIRdCCCEIQYQhFkAISpEE0fCf8jF/wDlp/7unXfDrRU0tTRBzWzPmhq6QPcGNnkjY+N9PmOgeWPu2+5bbqs4yVwDg1xAcMrwCQHC4OV1txcA2PcuEGuKbg+sfJym0k4fezs8MkTWd7nvcA1rR3k2V5x1w7OwxNbEZIKKkipZJo3Mkbma575ZHNaS6NvMkcBmA91ZuPGJ38uN88z487AGPmldH7w/CTZaO8g4gl5HvnFJw62xjNS7nB/9nLz5r6WvdAZujwKaXkcuMu575IoO0wcx8YaXt1ItYObvbdd4lw7PAwPmY1rS4NBbPTy6kEjSN7jsDrstpgYj5mE8v+V9o4zy7fl5Islr/wBtlhq/2WzPZfaL/j9o9ntawtl5Yvfe90BCQhCCCEIKAEIQgBCEqDFkiLoQSy+7tR+S71Z9Ufdyo/Jd6s+q9CSpbS515593Kj8l3qz6pfu5Ufku9WfVehLsJbHOvOfu5Ufku9WfVB4dqPyXerPqvQyVySjY515793aj8l3qz6pPu9Ufku9W/VegErhzkbPnWD+79R+S71b9VEqKN7HFr2lrtCQbX12XovMWT4hcTM7S47PgR2R1RtrC8qochXbadx2BTzW66qypWrNz0vjhtVsw6Q7MJ9Pqnm4JMdonerfqr+nYrSmU75atPBj+2PHDtR0hd6t+q7bwxUnaBx+LPqt/CpsUlln81F8MeajhiqaQeQ8EEEas6HzVviFdicrZA8OaJb87lRUtOZrm7hI6JrXPBO4JIK2xcmnBL8+Q/BHnUNfVU5p8t2ezvllguyJ2R0oaHk3BzXDRobjRP1VTWVUeV0UZZmBvFS0cBuAbdqNjXW12vZWXE1HbtBS+H2WiH+J37K2Oe4h5cZh6ZP7uVH5LvVn1XDsDnG8Th8W/VejkaKlrXm6eWeonhvK6Y92EyjeM+rfqmjRvG7T8lqpTcKrqWqePm26b4NRUikd/SfkuhQv/AKT8lOjepUb1bbnqo+zpP6D8vquhhkv9B+X1WgjUhgRstsv9lS/ln/L9ULW5UiW6W15dLdcpCUOd1dE0lmlcXXMz9EzUcmKPzEdFYUtbcaquq5Q25VW7GrFb01rbVmoTL6lZk4+mzjizprjWo53VZbGakOkcRpe3nsF0MZzdnv09VFnhJDT1IP6rGV7W8eHVpylpdLlTom28FxELNb5JuSoF9dTsB0U72vj0tYJW/wBQ9QrOnlb0IPxCoKPK7drQpFZSiMXvbS43CnY6Jv21UTh+ifY8NuXEADv0WbwHE+YRdW2MPAadLjc/Dqp2ao9+kv7ap9uZ6AldCtYdibd5aQsnR12Y9kAA+CuvbCx1g6/rqnY1Mf8AXWOQh0T/AAYXD4C6i4DERAzTTU9NdVOrWZ4ZA3QuaQO65TVFRmNjWONy0Bnhtc2+J+S1479RDzYSy2/Sb0VFX+8r52yoMQPaVvJ6cnh+SM4qvrApT3KFWSaLnwj0M70rXz2RHWaqLMdUMC7Z6cFX9HUXVnEVQ0LlbNlT0nU+6FE5/ihImhuhIhJIEpid6dcVBqnbrUJRYvULOyOuVZ4w7VVKddGE6CEIWWyg2/VXEje2zut+17KmWgmIIblHc7fTYaqea3i+4ekboPJV9RRu3CnQvu3yuE7DIFPelJN9KiGpkZsBfxCKyqkkIDnE+GwVvJGPAKvc0XWuQuFn2sOHW5ZGrT4rSGSNwHUWPks3hQs9pW0j1AUM73tXGdMHDhs8LuxqAdLi4KtqGnne8GQNA/tWhfTXTkMFk75Nw8cNVwGAN8BuiqN336HX1UgNBNiLjf0Ueq97RHi+SP8AI+Fcu2WfxA9pX0h0WcxB3aV8/Tk8PyQamSyqqmdTqxVExU/HHZ5aZ3KfEOijNNipfO0XS5K6p5rFWLKi9gqlrSVYUUJzDzStZ1tZ+zuQrC/khZ5wcL+lpdJdJdIXLbmI5yg1BUxxUCcrUEZfGTqqwKyxjdViVdOPot0iVIk0VOx1bmiwOn6JlCNbPevS6waXM14OpuD6/wDpSXCyq8Hls8j+oW+O4V00g6FRz6q/ipuNrnXAF+89B5lMyUuU6kn5BWzI8rRbqA4+Z6ppkRecoFz18Em+WxhlQ25FyLeAWnp6oDL7xvodAbKlo8H13vbqPmrdtMxlsxspZdrSaiYyfU311077d6cdILabKLBDETcEeqmGg0OQ+JWLD3pAqKkgixtp0TbX96aq7iQ3Fu6/XRcGTRdeGMkjy/Nlcsq7qa0AFZ6sqQSuMVqCqoyFPLXo/HjfafM4EKvlhCOYUmZYxki+XLI2KQJ1tKFznSiUre0+NTaemCtqRjVnROV2K1wSvYmNnbXdlCyn2m7vQp8YpvJsy5cFyCVxddLzg9yiTdVIlkChvmTEZvFo+0qwq6xXVVJiSrox9G0WXSVh1SbcIVhFE0hNTUltkFtFY8ggjcahXkM2YB3qqVzFOorgajTos5zpvG6q8lqRkABFw1o+OUKCatzdW6eP7FNVI1PmrbC8LY5t/fcRp3N8Sp5VfDFHp8TqHizbNHfb9FPpsLe7WR7n+B2UqQRwtu8gfqfIJscSDaKNz/EjKFLbp7S6LCyHX6bK7goyNWkj4/ssx7TUnW4jHc25PqrehkkIHbN/gs0/azqKfMLOAd56KkqMNe09lpI7t7eSvI5H211+S5dUa6ghamVx9IZeOZdVj6uivuqyWisthjEAvmGx381QVDdVa3lNuWS4ZaVJpk26BWZYmZWLEVtVhajIn3RJAAqcUrnXDYU57GpEAHeFPjYE9F+Sqj2AoV3kCEaLnTr6xNmoVL7QV22qK1tLgtHyJlyhGsS+1o2OJitCiZVNe4FDIAfAI3tvWleYUnJVqI2DoT8bLrO0bMCeqXJXw0x6KQ+K3vH4dUs1UemijXuUA5kaBe3ldORM013I08BfT1TZbmIHTr5JwSXuR1OnkNAFnOqYTdO1ABv8f1TdLI7MGseWXPfouqjRQy6xuFD27ZNNG3CQS0uJkf1LjcNVg2lawtuRfu6qgwzG3NewPPY1BsLHbQ3WlFLG5zXx6O3zXvdKqT/DVTjkLNCTcdA03XFPxfGPwkeYXVdw/wA593PNzudAosnCrG3F3OPmAEuiXlLxRG/bW29uimx17XbFUFHw+xouLgka6lSYcLA2PW9uhSHGLesY2Rlu8f7KxtWTG4tfa4/2LLbui0bbuVJxDhPMZmb77bkeI3IWvHlxuq5/Lhym57Z1tS09PmnuQ094+IUKlZ+I7bBSzUgAd+wHUrp1HHbXE+GkAlvasL2/F6dVnZCblbmjiy2Lz2jYgKn4pw1oDZWC13ZXgaC+4cgYZd6rOMcb7rR0Z7I8ln4hqr+m90LNqmSTmSLm6EtsIBjSiELuy7Y1bZ2g1Edkw0KbVhRWqWXt04SWHYIrnXYLtySLcDvCdki/RVwnSPkv/RouXDil6Lmy2wZneuY0ShDdllpy+S2Y+Fh8V1C/sjyTMh08yF20KeS2ESnuzNB+BXJbYaAfqURPy/upLJmFuzi/NsMuW2XfXqoXc9OvHLcQHNKk0lRI33XkfFNyStG+YebU7SDMbsa51vJo9SVq26Oa2tGYxMy13B19rj6Ka7FZTEXEMuNQDfUeahU1M53aeQAPwjUnzKaxqoswNHX9FHHf2pdEfxXL0DR6q5wDG+aSHdk2Wbo6QPFjpbYjp9U9FTmF7CDmB1GnyPiui4dbcmPlluno0LTbe6SWNQaCuDmhSvaReyjVMbWQ4ipTEQWjsEki3Q9yiYVDe8smzdGjvd0WwxKiEjHNcLgj07iFkq53KDY+jBmd4uJ+lvVdHiz5dfpy+fDj3PtNpqvM83Oqn1NMJYnsPUdnwPQ+qq8FjJBe7Qan/wAK1hfqT+2qrXJeqwrGEFwOhBsfVXsLdB5JniKjyTF3SSzh5/i+f6ppkpsFLK6rq1cpuJ1kqhc0oS5QuGX6OLpiEKqSLWKK1KhSz9urx+j8PvDyUuTb4IQrYenN5PlUIbFchCFojE656IQkaO7p5p9qEKddGBwLun95CFJfH0YxD3/grXA/cchCeXxPH5LGl9wqpxjcJUKGPtbL07wzZSsQ2i/xH9EIXZfi8vH+yL+h9wKU1CFx13xMPurC8Sfznf8A5/QIQq+H5J+f4LfC/wCT/wBS7pv9+qELpebUHi33YfN37KrYhCh5fp2/x/iVCEKTo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2 Imagen" descr="m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928670"/>
            <a:ext cx="2943842" cy="2205040"/>
          </a:xfrm>
          <a:prstGeom prst="rect">
            <a:avLst/>
          </a:prstGeom>
        </p:spPr>
      </p:pic>
      <p:pic>
        <p:nvPicPr>
          <p:cNvPr id="4" name="3 Imagen" descr="k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571480"/>
            <a:ext cx="3233748" cy="2114376"/>
          </a:xfrm>
          <a:prstGeom prst="rect">
            <a:avLst/>
          </a:prstGeom>
        </p:spPr>
      </p:pic>
      <p:pic>
        <p:nvPicPr>
          <p:cNvPr id="5" name="4 Imagen" descr="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0" y="3786190"/>
            <a:ext cx="3214710" cy="2457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714356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 el hospital, </a:t>
            </a:r>
            <a:r>
              <a:rPr lang="es-MX" dirty="0" err="1"/>
              <a:t>Verónika</a:t>
            </a:r>
            <a:r>
              <a:rPr lang="es-MX" dirty="0"/>
              <a:t> conoció a otras enfermas</a:t>
            </a:r>
            <a:r>
              <a:rPr lang="es-MX" dirty="0" smtClean="0"/>
              <a:t>,</a:t>
            </a:r>
            <a:endParaRPr lang="es-MX" dirty="0"/>
          </a:p>
          <a:p>
            <a:r>
              <a:rPr lang="es-MX" dirty="0"/>
              <a:t>Todo el tiempo </a:t>
            </a:r>
            <a:r>
              <a:rPr lang="es-MX" dirty="0" err="1"/>
              <a:t>Verónika</a:t>
            </a:r>
            <a:r>
              <a:rPr lang="es-MX" dirty="0"/>
              <a:t> piensa de nuevo como suicidarse porque no quiere esperar la </a:t>
            </a:r>
            <a:r>
              <a:rPr lang="es-MX" dirty="0" err="1" smtClean="0"/>
              <a:t>muerte.Un</a:t>
            </a:r>
            <a:r>
              <a:rPr lang="es-MX" dirty="0" smtClean="0"/>
              <a:t> </a:t>
            </a:r>
            <a:r>
              <a:rPr lang="es-MX" dirty="0" err="1" smtClean="0"/>
              <a:t>dia</a:t>
            </a:r>
            <a:r>
              <a:rPr lang="es-MX" dirty="0" smtClean="0"/>
              <a:t> en </a:t>
            </a:r>
            <a:r>
              <a:rPr lang="es-MX" dirty="0"/>
              <a:t>una habitación </a:t>
            </a:r>
            <a:r>
              <a:rPr lang="es-MX" dirty="0" err="1"/>
              <a:t>Verónika</a:t>
            </a:r>
            <a:r>
              <a:rPr lang="es-MX" dirty="0"/>
              <a:t> encuentra un piano y se acostumbra a tocarlo todas las noches para </a:t>
            </a:r>
            <a:r>
              <a:rPr lang="es-MX" dirty="0" err="1" smtClean="0"/>
              <a:t>Eduard</a:t>
            </a:r>
            <a:r>
              <a:rPr lang="es-MX" dirty="0" smtClean="0"/>
              <a:t>, </a:t>
            </a:r>
            <a:r>
              <a:rPr lang="es-MX" dirty="0"/>
              <a:t>un joven que tenia esquizofrenia y cual despierta en ella unos sentimientos extraños.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28662" y="2643182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doctor decidió tratar a </a:t>
            </a:r>
            <a:r>
              <a:rPr lang="es-MX" dirty="0" err="1"/>
              <a:t>Verónika</a:t>
            </a:r>
            <a:r>
              <a:rPr lang="es-MX" dirty="0"/>
              <a:t> con vitriolo, una sustancia que mata de una forma muy lenta a cualquiera, porque el creía que </a:t>
            </a:r>
            <a:r>
              <a:rPr lang="es-MX" dirty="0" err="1" smtClean="0"/>
              <a:t>asi</a:t>
            </a:r>
            <a:r>
              <a:rPr lang="es-MX" dirty="0" smtClean="0"/>
              <a:t> ella </a:t>
            </a:r>
            <a:r>
              <a:rPr lang="es-MX" dirty="0"/>
              <a:t>empezaría </a:t>
            </a:r>
            <a:r>
              <a:rPr lang="es-MX" dirty="0" smtClean="0"/>
              <a:t>a luchar </a:t>
            </a:r>
            <a:r>
              <a:rPr lang="es-MX" dirty="0"/>
              <a:t>por su vida y </a:t>
            </a:r>
            <a:r>
              <a:rPr lang="es-MX" dirty="0" err="1" smtClean="0"/>
              <a:t>talves</a:t>
            </a:r>
            <a:r>
              <a:rPr lang="es-MX" dirty="0" smtClean="0"/>
              <a:t> </a:t>
            </a:r>
            <a:r>
              <a:rPr lang="es-MX" dirty="0"/>
              <a:t>conseguir salvarse.</a:t>
            </a:r>
          </a:p>
          <a:p>
            <a:r>
              <a:rPr lang="es-MX" dirty="0" err="1"/>
              <a:t>Verónika</a:t>
            </a:r>
            <a:r>
              <a:rPr lang="es-MX" dirty="0"/>
              <a:t> empezó sentirse cada día más débil, sabía que la muerte </a:t>
            </a:r>
            <a:r>
              <a:rPr lang="es-MX" dirty="0" smtClean="0"/>
              <a:t>estaba </a:t>
            </a:r>
            <a:r>
              <a:rPr lang="es-MX" dirty="0"/>
              <a:t>muy cerca y le pidió al </a:t>
            </a:r>
            <a:r>
              <a:rPr lang="es-MX" dirty="0" smtClean="0"/>
              <a:t>doctor </a:t>
            </a:r>
            <a:r>
              <a:rPr lang="es-MX" dirty="0"/>
              <a:t>un favor, quería salir del manicomio, para aprovechar y hacer todo lo que nunca había echo.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1000108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ultima noche, </a:t>
            </a:r>
            <a:r>
              <a:rPr lang="es-MX" dirty="0" err="1"/>
              <a:t>Verónika</a:t>
            </a:r>
            <a:r>
              <a:rPr lang="es-MX" dirty="0"/>
              <a:t> y </a:t>
            </a:r>
            <a:r>
              <a:rPr lang="es-MX" dirty="0" err="1" smtClean="0"/>
              <a:t>Eduard</a:t>
            </a:r>
            <a:r>
              <a:rPr lang="es-MX" dirty="0" smtClean="0"/>
              <a:t> </a:t>
            </a:r>
            <a:r>
              <a:rPr lang="es-MX" dirty="0"/>
              <a:t>salieron del </a:t>
            </a:r>
            <a:r>
              <a:rPr lang="es-MX" dirty="0" err="1"/>
              <a:t>Villete</a:t>
            </a:r>
            <a:r>
              <a:rPr lang="es-MX" dirty="0"/>
              <a:t>, comieron en un restaurante, caminaron por las calles, subieron a una colina y se quedaron dormidos.</a:t>
            </a:r>
          </a:p>
          <a:p>
            <a:r>
              <a:rPr lang="es-MX" dirty="0" smtClean="0"/>
              <a:t>Cuando </a:t>
            </a:r>
            <a:r>
              <a:rPr lang="es-MX" dirty="0"/>
              <a:t>despertó, </a:t>
            </a:r>
            <a:r>
              <a:rPr lang="es-MX" dirty="0" err="1"/>
              <a:t>Verónika</a:t>
            </a:r>
            <a:r>
              <a:rPr lang="es-MX" dirty="0"/>
              <a:t> se dio cuenta que había ocurrido un milagro porque todavía estaba viva.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71538" y="2857496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la historia </a:t>
            </a:r>
            <a:r>
              <a:rPr lang="es-MX" dirty="0" err="1" smtClean="0"/>
              <a:t>Veronika</a:t>
            </a:r>
            <a:r>
              <a:rPr lang="es-MX" dirty="0" smtClean="0"/>
              <a:t> descubre </a:t>
            </a:r>
            <a:r>
              <a:rPr lang="es-MX" dirty="0"/>
              <a:t>sentimientos que jamás se había permitido experimentar tales como: odio, temor, curiosidad, amor, e incluso el despertar sexual. Sus vivencias la conducen gradualmente a la revelación de que cada segundo de su existencia es una elección entre la vida y la muerte.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C100C1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C100C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447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VERONIKA DECIDE MORIR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VERONIKA DECIDE MORIR</dc:title>
  <dc:creator>liliana</dc:creator>
  <cp:lastModifiedBy>liliana</cp:lastModifiedBy>
  <cp:revision>12</cp:revision>
  <dcterms:created xsi:type="dcterms:W3CDTF">2010-09-20T08:51:56Z</dcterms:created>
  <dcterms:modified xsi:type="dcterms:W3CDTF">2010-09-26T18:31:13Z</dcterms:modified>
</cp:coreProperties>
</file>